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9" r:id="rId6"/>
    <p:sldId id="270" r:id="rId7"/>
    <p:sldId id="271" r:id="rId8"/>
    <p:sldId id="259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60" r:id="rId17"/>
    <p:sldId id="280" r:id="rId18"/>
    <p:sldId id="281" r:id="rId19"/>
    <p:sldId id="26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62" r:id="rId29"/>
    <p:sldId id="290" r:id="rId30"/>
    <p:sldId id="291" r:id="rId31"/>
    <p:sldId id="292" r:id="rId32"/>
    <p:sldId id="293" r:id="rId33"/>
    <p:sldId id="263" r:id="rId34"/>
    <p:sldId id="294" r:id="rId35"/>
    <p:sldId id="295" r:id="rId36"/>
    <p:sldId id="296" r:id="rId37"/>
    <p:sldId id="297" r:id="rId38"/>
    <p:sldId id="264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265" r:id="rId64"/>
    <p:sldId id="325" r:id="rId65"/>
    <p:sldId id="326" r:id="rId66"/>
    <p:sldId id="327" r:id="rId67"/>
    <p:sldId id="328" r:id="rId68"/>
    <p:sldId id="329" r:id="rId69"/>
    <p:sldId id="330" r:id="rId70"/>
    <p:sldId id="266" r:id="rId71"/>
    <p:sldId id="331" r:id="rId72"/>
    <p:sldId id="267" r:id="rId73"/>
    <p:sldId id="332" r:id="rId74"/>
    <p:sldId id="268" r:id="rId75"/>
    <p:sldId id="333" r:id="rId76"/>
    <p:sldId id="334" r:id="rId77"/>
  </p:sldIdLst>
  <p:sldSz cx="12192000" cy="6858000"/>
  <p:notesSz cx="6858000" cy="9144000"/>
  <p:custDataLst>
    <p:tags r:id="rId8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1" Type="http://schemas.openxmlformats.org/officeDocument/2006/relationships/tags" Target="tags/tag74.xml"/><Relationship Id="rId80" Type="http://schemas.openxmlformats.org/officeDocument/2006/relationships/tableStyles" Target="tableStyles.xml"/><Relationship Id="rId8" Type="http://schemas.openxmlformats.org/officeDocument/2006/relationships/slide" Target="slides/slide6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tags" Target="../tags/tag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tags" Target="../tags/tag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tags" Target="../tags/tag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tags" Target="../tags/tag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tags" Target="../tags/tag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tags" Target="../tags/tag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tags" Target="../tags/tag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tags" Target="../tags/tag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tags" Target="../tags/tag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tags" Target="../tags/tag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tags" Target="../tags/tag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tags" Target="../tags/tag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tags" Target="../tags/tag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tags" Target="../tags/tag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tags" Target="../tags/tag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tags" Target="../tags/tag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tags" Target="../tags/tag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1" Type="http://schemas.openxmlformats.org/officeDocument/2006/relationships/tags" Target="../tags/tag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tags" Target="../tags/tag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1" Type="http://schemas.openxmlformats.org/officeDocument/2006/relationships/tags" Target="../tags/tag5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1" Type="http://schemas.openxmlformats.org/officeDocument/2006/relationships/tags" Target="../tags/tag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1" Type="http://schemas.openxmlformats.org/officeDocument/2006/relationships/tags" Target="../tags/tag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1" Type="http://schemas.openxmlformats.org/officeDocument/2006/relationships/tags" Target="../tags/tag5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1" Type="http://schemas.openxmlformats.org/officeDocument/2006/relationships/tags" Target="../tags/tag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1" Type="http://schemas.openxmlformats.org/officeDocument/2006/relationships/tags" Target="../tags/tag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jpeg"/><Relationship Id="rId1" Type="http://schemas.openxmlformats.org/officeDocument/2006/relationships/tags" Target="../tags/tag6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1" Type="http://schemas.openxmlformats.org/officeDocument/2006/relationships/tags" Target="../tags/tag6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jpeg"/><Relationship Id="rId1" Type="http://schemas.openxmlformats.org/officeDocument/2006/relationships/tags" Target="../tags/tag6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jpeg"/><Relationship Id="rId1" Type="http://schemas.openxmlformats.org/officeDocument/2006/relationships/tags" Target="../tags/tag6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1" Type="http://schemas.openxmlformats.org/officeDocument/2006/relationships/tags" Target="../tags/tag6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jpeg"/><Relationship Id="rId1" Type="http://schemas.openxmlformats.org/officeDocument/2006/relationships/tags" Target="../tags/tag6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jpeg"/><Relationship Id="rId1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jpeg"/><Relationship Id="rId1" Type="http://schemas.openxmlformats.org/officeDocument/2006/relationships/tags" Target="../tags/tag6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jpeg"/><Relationship Id="rId1" Type="http://schemas.openxmlformats.org/officeDocument/2006/relationships/tags" Target="../tags/tag6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jpeg"/><Relationship Id="rId1" Type="http://schemas.openxmlformats.org/officeDocument/2006/relationships/tags" Target="../tags/tag7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jpeg"/><Relationship Id="rId1" Type="http://schemas.openxmlformats.org/officeDocument/2006/relationships/tags" Target="../tags/tag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jpeg"/><Relationship Id="rId1" Type="http://schemas.openxmlformats.org/officeDocument/2006/relationships/tags" Target="../tags/tag7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jpeg"/><Relationship Id="rId1" Type="http://schemas.openxmlformats.org/officeDocument/2006/relationships/tags" Target="../tags/tag7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第3章 数据库系统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7" name="图片 1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9" name="图片 1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0" name="图片 1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3.3 数据库设计阶段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2" name="图片 1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495" y="1362710"/>
            <a:ext cx="11330940" cy="54952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3" name="图片 11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4" name="图片 11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3.4 概念结构设计-ER模型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5" name="图片 1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81430"/>
            <a:ext cx="11617960" cy="55765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6" name="图片 11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8425"/>
            <a:ext cx="11353800" cy="6078855"/>
          </a:xfrm>
        </p:spPr>
        <p:txBody>
          <a:bodyPr/>
          <a:p>
            <a:r>
              <a:rPr lang="zh-CN" altLang="en-US"/>
              <a:t>3.1 数据库模式</a:t>
            </a:r>
            <a:endParaRPr lang="zh-CN" altLang="en-US"/>
          </a:p>
          <a:p>
            <a:r>
              <a:rPr lang="zh-CN" altLang="en-US"/>
              <a:t>3.2 分布式数据库</a:t>
            </a:r>
            <a:endParaRPr lang="zh-CN" altLang="en-US"/>
          </a:p>
          <a:p>
            <a:r>
              <a:rPr lang="zh-CN" altLang="en-US"/>
              <a:t>3.3 数据库设计阶段</a:t>
            </a:r>
            <a:endParaRPr lang="zh-CN" altLang="en-US"/>
          </a:p>
          <a:p>
            <a:r>
              <a:rPr lang="zh-CN" altLang="en-US"/>
              <a:t>3.4 概念结构设计-ER模型</a:t>
            </a:r>
            <a:endParaRPr lang="zh-CN" altLang="en-US"/>
          </a:p>
          <a:p>
            <a:r>
              <a:rPr lang="zh-CN" altLang="en-US"/>
              <a:t>3.5 逻辑结构设计-关系模式</a:t>
            </a:r>
            <a:endParaRPr lang="zh-CN" altLang="en-US"/>
          </a:p>
          <a:p>
            <a:r>
              <a:rPr lang="zh-CN" altLang="en-US"/>
              <a:t>3.6 关系代数</a:t>
            </a:r>
            <a:endParaRPr lang="zh-CN" altLang="en-US"/>
          </a:p>
          <a:p>
            <a:r>
              <a:rPr lang="zh-CN" altLang="en-US"/>
              <a:t>3.7 规范化理论</a:t>
            </a:r>
            <a:endParaRPr lang="zh-CN" altLang="en-US"/>
          </a:p>
          <a:p>
            <a:r>
              <a:rPr lang="zh-CN" altLang="en-US"/>
              <a:t>3.8 并发控制</a:t>
            </a:r>
            <a:endParaRPr lang="zh-CN" altLang="en-US"/>
          </a:p>
          <a:p>
            <a:r>
              <a:rPr lang="zh-CN" altLang="en-US"/>
              <a:t>3.9 数据库的安全性</a:t>
            </a:r>
            <a:endParaRPr lang="zh-CN" altLang="en-US"/>
          </a:p>
          <a:p>
            <a:r>
              <a:rPr lang="zh-CN" altLang="en-US"/>
              <a:t>3.10 数据库备份与恢复技术</a:t>
            </a:r>
            <a:endParaRPr lang="zh-CN" altLang="en-US"/>
          </a:p>
          <a:p>
            <a:r>
              <a:rPr lang="zh-CN" altLang="en-US"/>
              <a:t>3.11 数据库性能优化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7" name="图片 11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8" name="图片 11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9" name="图片 1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0" name="图片 11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1" name="图片 12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842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2" name="图片 12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3" name="图片 12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3.5 逻辑结构设计-关系模式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4" name="图片 12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7655" y="1403985"/>
            <a:ext cx="11473815" cy="5454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5" name="图片 12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6" name="图片 12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3.1 数据库模式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22070"/>
            <a:ext cx="11598275" cy="5535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7" name="图片 12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8" name="图片 12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3.6 关系代数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9" name="图片 12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150" y="1351915"/>
            <a:ext cx="11475085" cy="5505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0" name="图片 12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1" name="图片 13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2" name="图片 13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3" name="图片 13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3.7 规范化理论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4" name="图片 13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88415"/>
            <a:ext cx="11703685" cy="5569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5" name="图片 13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6" name="图片 13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7" name="图片 13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8" name="图片 13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9" name="图片 13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0" name="图片 13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1" name="图片 14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2" name="图片 14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3" name="图片 14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4" name="图片 14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5" name="图片 14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6" name="图片 14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8" name="图片 14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9" name="图片 14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0" name="图片 14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1" name="图片 15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2" name="图片 15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3" name="图片 15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4" name="图片 15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5" name="图片 15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6" name="图片 15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7" name="图片 15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286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8" name="图片 15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9" name="图片 15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3.8 并发控制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0" name="图片 15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46200"/>
            <a:ext cx="11838940" cy="55111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1" name="图片 16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2" name="图片 16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3" name="图片 16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4" name="图片 16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5" name="图片 16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6" name="图片 16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3.9 数据库的安全性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7" name="图片 16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72870"/>
            <a:ext cx="11681460" cy="54851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3.2 分布式数据库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24130" y="1369695"/>
            <a:ext cx="11377930" cy="54883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8" name="图片 16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3.10 数据库备份与恢复技术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9" name="图片 16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03655"/>
            <a:ext cx="11524615" cy="55549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0" name="图片 16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3.11 数据库性能优化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1" name="图片 17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58900"/>
            <a:ext cx="11720830" cy="54984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2" name="图片 17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3" name="图片 17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5" name="图片 1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794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6" name="图片 1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COMMONDATA" val="eyJoZGlkIjoiM2Y5Zjk1MTU5MTI4N2EyNzAxMGI0YzBiNjI0YTc0MzkifQ=="/>
  <p:tag name="KSO_WPP_MARK_KEY" val="20979e35-d52c-4a1d-bafd-95a8b63fe0b6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</Words>
  <Application>WPS 演示</Application>
  <PresentationFormat>宽屏</PresentationFormat>
  <Paragraphs>36</Paragraphs>
  <Slides>75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2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第3章 数据库系统</vt:lpstr>
      <vt:lpstr>PowerPoint 演示文稿</vt:lpstr>
      <vt:lpstr>3.1 数据库模式</vt:lpstr>
      <vt:lpstr>PowerPoint 演示文稿</vt:lpstr>
      <vt:lpstr>PowerPoint 演示文稿</vt:lpstr>
      <vt:lpstr>PowerPoint 演示文稿</vt:lpstr>
      <vt:lpstr>3.2 分布式数据库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3.3 数据库设计阶段</vt:lpstr>
      <vt:lpstr>PowerPoint 演示文稿</vt:lpstr>
      <vt:lpstr>PowerPoint 演示文稿</vt:lpstr>
      <vt:lpstr>3.4 概念结构设计-ER模型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3.5 逻辑结构设计-关系模式</vt:lpstr>
      <vt:lpstr>PowerPoint 演示文稿</vt:lpstr>
      <vt:lpstr>PowerPoint 演示文稿</vt:lpstr>
      <vt:lpstr>PowerPoint 演示文稿</vt:lpstr>
      <vt:lpstr>PowerPoint 演示文稿</vt:lpstr>
      <vt:lpstr>3.6 关系代数</vt:lpstr>
      <vt:lpstr>PowerPoint 演示文稿</vt:lpstr>
      <vt:lpstr>PowerPoint 演示文稿</vt:lpstr>
      <vt:lpstr>PowerPoint 演示文稿</vt:lpstr>
      <vt:lpstr>PowerPoint 演示文稿</vt:lpstr>
      <vt:lpstr>3.7 规范化理论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3.8 并发控制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3.9 数据库的安全性</vt:lpstr>
      <vt:lpstr>PowerPoint 演示文稿</vt:lpstr>
      <vt:lpstr>3.10 数据库备份与恢复技术</vt:lpstr>
      <vt:lpstr>PowerPoint 演示文稿</vt:lpstr>
      <vt:lpstr>3.11 数据库性能优化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吕鑫</cp:lastModifiedBy>
  <cp:revision>79</cp:revision>
  <dcterms:created xsi:type="dcterms:W3CDTF">2023-04-24T14:52:00Z</dcterms:created>
  <dcterms:modified xsi:type="dcterms:W3CDTF">2023-04-25T12:52:56Z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5FF97A2BD3794D0D9B02A12B29BF66CF_12</vt:lpwstr>
  </property>
  <property fmtid="{D5CDD505-2E9C-101B-9397-08002B2CF9AE}" pid="3" name="KSOProductBuildVer">
    <vt:lpwstr>2052-11.1.0.14036</vt:lpwstr>
  </property>
</Properties>
</file>